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4FC-392F-4449-A670-4150EEE7044F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C5AF-602D-437E-85C7-C3A7EA917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6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14FC-392F-4449-A670-4150EEE7044F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C5AF-602D-437E-85C7-C3A7EA917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9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Детско–взрослая общность как коллективный субъект уклада школы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9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7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8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9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5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Детско–взрослая общность как коллективный субъект уклада школы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Детско–взрослая общность как коллективный субъект уклада школы </dc:title>
  <dc:creator>ДНВ</dc:creator>
  <cp:lastModifiedBy>ДНВ</cp:lastModifiedBy>
  <cp:revision>1</cp:revision>
  <dcterms:created xsi:type="dcterms:W3CDTF">2023-02-28T10:12:30Z</dcterms:created>
  <dcterms:modified xsi:type="dcterms:W3CDTF">2023-02-28T10:12:31Z</dcterms:modified>
</cp:coreProperties>
</file>