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378" y="90"/>
      </p:cViewPr>
      <p:guideLst>
        <p:guide pos="3840"/>
        <p:guide pos="3936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 /><Relationship Id="rId9" Type="http://schemas.openxmlformats.org/officeDocument/2006/relationships/tableStyles" Target="tableStyles.xml" /><Relationship Id="rId10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0" type="title" userDrawn="1">
  <p:cSld name="Title Slide">
    <p:bg>
      <p:bgPr shadeToTitle="0">
        <a:blipFill>
          <a:blip r:embed="rId2">
            <a:lum/>
          </a:blip>
          <a:stretch/>
        </a:blip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3">
            <a:lum bright="70000" contrast="-70000"/>
          </a:blip>
          <a:stretch/>
        </p:blipFill>
        <p:spPr bwMode="auto">
          <a:xfrm>
            <a:off x="143338" y="116631"/>
            <a:ext cx="11905322" cy="659040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3695733" y="4077073"/>
            <a:ext cx="4992554" cy="936103"/>
          </a:xfrm>
          <a:prstGeom prst="rect">
            <a:avLst/>
          </a:prstGeom>
        </p:spPr>
        <p:txBody>
          <a:bodyPr tIns="0" anchor="t">
            <a:noAutofit/>
          </a:bodyPr>
          <a:lstStyle>
            <a:lvl1pPr marL="0" indent="0" algn="ctr">
              <a:buNone/>
              <a:defRPr sz="2000" b="0" i="0" cap="none" spc="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grpSp>
        <p:nvGrpSpPr>
          <p:cNvPr id="12" name="Группа 11"/>
          <p:cNvGrpSpPr/>
          <p:nvPr userDrawn="1"/>
        </p:nvGrpSpPr>
        <p:grpSpPr bwMode="auto">
          <a:xfrm>
            <a:off x="3215681" y="3786979"/>
            <a:ext cx="5760638" cy="158406"/>
            <a:chOff x="1295466" y="3129578"/>
            <a:chExt cx="8009587" cy="326894"/>
          </a:xfrm>
          <a:solidFill>
            <a:srgbClr val="835A2D"/>
          </a:solidFill>
        </p:grpSpPr>
        <p:sp>
          <p:nvSpPr>
            <p:cNvPr id="5" name="Полилиния 4"/>
            <p:cNvSpPr/>
            <p:nvPr userDrawn="1"/>
          </p:nvSpPr>
          <p:spPr bwMode="auto">
            <a:xfrm>
              <a:off x="1295466" y="3205633"/>
              <a:ext cx="3768482" cy="87393"/>
            </a:xfrm>
            <a:custGeom>
              <a:avLst/>
              <a:gdLst>
                <a:gd name="connsiteX0" fmla="*/ 0 w 3614296"/>
                <a:gd name="connsiteY0" fmla="*/ 161939 h 167495"/>
                <a:gd name="connsiteX1" fmla="*/ 2619375 w 3614296"/>
                <a:gd name="connsiteY1" fmla="*/ 14 h 167495"/>
                <a:gd name="connsiteX2" fmla="*/ 3486150 w 3614296"/>
                <a:gd name="connsiteY2" fmla="*/ 152414 h 167495"/>
                <a:gd name="connsiteX3" fmla="*/ 85725 w 3614296"/>
                <a:gd name="connsiteY3" fmla="*/ 161939 h 167495"/>
                <a:gd name="connsiteX4" fmla="*/ 85725 w 3614296"/>
                <a:gd name="connsiteY4" fmla="*/ 161939 h 167495"/>
                <a:gd name="connsiteX0" fmla="*/ 0 w 3640248"/>
                <a:gd name="connsiteY0" fmla="*/ 161926 h 172898"/>
                <a:gd name="connsiteX1" fmla="*/ 2619375 w 3640248"/>
                <a:gd name="connsiteY1" fmla="*/ 1 h 172898"/>
                <a:gd name="connsiteX2" fmla="*/ 3514853 w 3640248"/>
                <a:gd name="connsiteY2" fmla="*/ 160602 h 172898"/>
                <a:gd name="connsiteX3" fmla="*/ 85725 w 3640248"/>
                <a:gd name="connsiteY3" fmla="*/ 161926 h 172898"/>
                <a:gd name="connsiteX4" fmla="*/ 85725 w 3640248"/>
                <a:gd name="connsiteY4" fmla="*/ 161926 h 172898"/>
                <a:gd name="connsiteX0" fmla="*/ 0 w 3546443"/>
                <a:gd name="connsiteY0" fmla="*/ 161926 h 163813"/>
                <a:gd name="connsiteX1" fmla="*/ 2619375 w 3546443"/>
                <a:gd name="connsiteY1" fmla="*/ 1 h 163813"/>
                <a:gd name="connsiteX2" fmla="*/ 3514853 w 3546443"/>
                <a:gd name="connsiteY2" fmla="*/ 160602 h 163813"/>
                <a:gd name="connsiteX3" fmla="*/ 85725 w 3546443"/>
                <a:gd name="connsiteY3" fmla="*/ 161926 h 163813"/>
                <a:gd name="connsiteX4" fmla="*/ 85725 w 3546443"/>
                <a:gd name="connsiteY4" fmla="*/ 161926 h 16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6443" h="163813" fill="norm" stroke="1" extrusionOk="0">
                  <a:moveTo>
                    <a:pt x="0" y="161926"/>
                  </a:moveTo>
                  <a:cubicBezTo>
                    <a:pt x="1019175" y="81757"/>
                    <a:pt x="2033566" y="222"/>
                    <a:pt x="2619375" y="1"/>
                  </a:cubicBezTo>
                  <a:cubicBezTo>
                    <a:pt x="3205184" y="-220"/>
                    <a:pt x="3674699" y="154116"/>
                    <a:pt x="3514853" y="160602"/>
                  </a:cubicBezTo>
                  <a:cubicBezTo>
                    <a:pt x="3355007" y="167088"/>
                    <a:pt x="657246" y="161705"/>
                    <a:pt x="85725" y="161926"/>
                  </a:cubicBezTo>
                  <a:lnTo>
                    <a:pt x="85725" y="161926"/>
                  </a:lnTo>
                </a:path>
              </a:pathLst>
            </a:custGeom>
            <a:grpFill/>
            <a:ln>
              <a:noFill/>
            </a:ln>
          </p:spPr>
        </p:sp>
        <p:sp>
          <p:nvSpPr>
            <p:cNvPr id="10" name="Полилиния 9"/>
            <p:cNvSpPr/>
            <p:nvPr userDrawn="1"/>
          </p:nvSpPr>
          <p:spPr bwMode="auto">
            <a:xfrm flipV="1">
              <a:off x="1295466" y="3290350"/>
              <a:ext cx="3768482" cy="87394"/>
            </a:xfrm>
            <a:custGeom>
              <a:avLst/>
              <a:gdLst>
                <a:gd name="connsiteX0" fmla="*/ 0 w 3614296"/>
                <a:gd name="connsiteY0" fmla="*/ 161939 h 167495"/>
                <a:gd name="connsiteX1" fmla="*/ 2619375 w 3614296"/>
                <a:gd name="connsiteY1" fmla="*/ 14 h 167495"/>
                <a:gd name="connsiteX2" fmla="*/ 3486150 w 3614296"/>
                <a:gd name="connsiteY2" fmla="*/ 152414 h 167495"/>
                <a:gd name="connsiteX3" fmla="*/ 85725 w 3614296"/>
                <a:gd name="connsiteY3" fmla="*/ 161939 h 167495"/>
                <a:gd name="connsiteX4" fmla="*/ 85725 w 3614296"/>
                <a:gd name="connsiteY4" fmla="*/ 161939 h 167495"/>
                <a:gd name="connsiteX0" fmla="*/ 0 w 3640248"/>
                <a:gd name="connsiteY0" fmla="*/ 161926 h 172898"/>
                <a:gd name="connsiteX1" fmla="*/ 2619375 w 3640248"/>
                <a:gd name="connsiteY1" fmla="*/ 1 h 172898"/>
                <a:gd name="connsiteX2" fmla="*/ 3514853 w 3640248"/>
                <a:gd name="connsiteY2" fmla="*/ 160602 h 172898"/>
                <a:gd name="connsiteX3" fmla="*/ 85725 w 3640248"/>
                <a:gd name="connsiteY3" fmla="*/ 161926 h 172898"/>
                <a:gd name="connsiteX4" fmla="*/ 85725 w 3640248"/>
                <a:gd name="connsiteY4" fmla="*/ 161926 h 172898"/>
                <a:gd name="connsiteX0" fmla="*/ 0 w 3546443"/>
                <a:gd name="connsiteY0" fmla="*/ 161926 h 163813"/>
                <a:gd name="connsiteX1" fmla="*/ 2619375 w 3546443"/>
                <a:gd name="connsiteY1" fmla="*/ 1 h 163813"/>
                <a:gd name="connsiteX2" fmla="*/ 3514853 w 3546443"/>
                <a:gd name="connsiteY2" fmla="*/ 160602 h 163813"/>
                <a:gd name="connsiteX3" fmla="*/ 85725 w 3546443"/>
                <a:gd name="connsiteY3" fmla="*/ 161926 h 163813"/>
                <a:gd name="connsiteX4" fmla="*/ 85725 w 3546443"/>
                <a:gd name="connsiteY4" fmla="*/ 161926 h 16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6443" h="163813" fill="norm" stroke="1" extrusionOk="0">
                  <a:moveTo>
                    <a:pt x="0" y="161926"/>
                  </a:moveTo>
                  <a:cubicBezTo>
                    <a:pt x="1019175" y="81757"/>
                    <a:pt x="2033566" y="222"/>
                    <a:pt x="2619375" y="1"/>
                  </a:cubicBezTo>
                  <a:cubicBezTo>
                    <a:pt x="3205184" y="-220"/>
                    <a:pt x="3674699" y="154116"/>
                    <a:pt x="3514853" y="160602"/>
                  </a:cubicBezTo>
                  <a:cubicBezTo>
                    <a:pt x="3355007" y="167088"/>
                    <a:pt x="657246" y="161705"/>
                    <a:pt x="85725" y="161926"/>
                  </a:cubicBezTo>
                  <a:lnTo>
                    <a:pt x="85725" y="161926"/>
                  </a:lnTo>
                </a:path>
              </a:pathLst>
            </a:custGeom>
            <a:grpFill/>
            <a:ln>
              <a:noFill/>
            </a:ln>
          </p:spPr>
        </p:sp>
        <p:sp>
          <p:nvSpPr>
            <p:cNvPr id="8" name="Овал 7"/>
            <p:cNvSpPr/>
            <p:nvPr userDrawn="1"/>
          </p:nvSpPr>
          <p:spPr bwMode="auto">
            <a:xfrm>
              <a:off x="4989841" y="3209049"/>
              <a:ext cx="167954" cy="167954"/>
            </a:xfrm>
            <a:prstGeom prst="ellipse">
              <a:avLst/>
            </a:prstGeom>
            <a:grpFill/>
            <a:ln>
              <a:noFill/>
            </a:ln>
          </p:spPr>
        </p:sp>
        <p:sp>
          <p:nvSpPr>
            <p:cNvPr id="14" name="Овал 13"/>
            <p:cNvSpPr/>
            <p:nvPr userDrawn="1"/>
          </p:nvSpPr>
          <p:spPr bwMode="auto">
            <a:xfrm>
              <a:off x="5170309" y="3129578"/>
              <a:ext cx="326894" cy="326894"/>
            </a:xfrm>
            <a:prstGeom prst="ellipse">
              <a:avLst/>
            </a:prstGeom>
            <a:grpFill/>
            <a:ln>
              <a:noFill/>
            </a:ln>
          </p:spPr>
        </p:sp>
        <p:grpSp>
          <p:nvGrpSpPr>
            <p:cNvPr id="11" name="Группа 10"/>
            <p:cNvGrpSpPr/>
            <p:nvPr userDrawn="1"/>
          </p:nvGrpSpPr>
          <p:grpSpPr bwMode="auto">
            <a:xfrm flipH="1">
              <a:off x="5497203" y="3204294"/>
              <a:ext cx="3807850" cy="172111"/>
              <a:chOff x="1498666" y="3408833"/>
              <a:chExt cx="3862329" cy="172111"/>
            </a:xfrm>
            <a:grpFill/>
          </p:grpSpPr>
          <p:sp>
            <p:nvSpPr>
              <p:cNvPr id="15" name="Полилиния 14"/>
              <p:cNvSpPr/>
              <p:nvPr userDrawn="1"/>
            </p:nvSpPr>
            <p:spPr bwMode="auto">
              <a:xfrm>
                <a:off x="1498666" y="3408833"/>
                <a:ext cx="3768482" cy="87393"/>
              </a:xfrm>
              <a:custGeom>
                <a:avLst/>
                <a:gdLst>
                  <a:gd name="connsiteX0" fmla="*/ 0 w 3614296"/>
                  <a:gd name="connsiteY0" fmla="*/ 161939 h 167495"/>
                  <a:gd name="connsiteX1" fmla="*/ 2619375 w 3614296"/>
                  <a:gd name="connsiteY1" fmla="*/ 14 h 167495"/>
                  <a:gd name="connsiteX2" fmla="*/ 3486150 w 3614296"/>
                  <a:gd name="connsiteY2" fmla="*/ 152414 h 167495"/>
                  <a:gd name="connsiteX3" fmla="*/ 85725 w 3614296"/>
                  <a:gd name="connsiteY3" fmla="*/ 161939 h 167495"/>
                  <a:gd name="connsiteX4" fmla="*/ 85725 w 3614296"/>
                  <a:gd name="connsiteY4" fmla="*/ 161939 h 167495"/>
                  <a:gd name="connsiteX0" fmla="*/ 0 w 3640248"/>
                  <a:gd name="connsiteY0" fmla="*/ 161926 h 172898"/>
                  <a:gd name="connsiteX1" fmla="*/ 2619375 w 3640248"/>
                  <a:gd name="connsiteY1" fmla="*/ 1 h 172898"/>
                  <a:gd name="connsiteX2" fmla="*/ 3514853 w 3640248"/>
                  <a:gd name="connsiteY2" fmla="*/ 160602 h 172898"/>
                  <a:gd name="connsiteX3" fmla="*/ 85725 w 3640248"/>
                  <a:gd name="connsiteY3" fmla="*/ 161926 h 172898"/>
                  <a:gd name="connsiteX4" fmla="*/ 85725 w 3640248"/>
                  <a:gd name="connsiteY4" fmla="*/ 161926 h 172898"/>
                  <a:gd name="connsiteX0" fmla="*/ 0 w 3546443"/>
                  <a:gd name="connsiteY0" fmla="*/ 161926 h 163813"/>
                  <a:gd name="connsiteX1" fmla="*/ 2619375 w 3546443"/>
                  <a:gd name="connsiteY1" fmla="*/ 1 h 163813"/>
                  <a:gd name="connsiteX2" fmla="*/ 3514853 w 3546443"/>
                  <a:gd name="connsiteY2" fmla="*/ 160602 h 163813"/>
                  <a:gd name="connsiteX3" fmla="*/ 85725 w 3546443"/>
                  <a:gd name="connsiteY3" fmla="*/ 161926 h 163813"/>
                  <a:gd name="connsiteX4" fmla="*/ 85725 w 3546443"/>
                  <a:gd name="connsiteY4" fmla="*/ 161926 h 163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46443" h="163813" fill="norm" stroke="1" extrusionOk="0">
                    <a:moveTo>
                      <a:pt x="0" y="161926"/>
                    </a:moveTo>
                    <a:cubicBezTo>
                      <a:pt x="1019175" y="81757"/>
                      <a:pt x="2033566" y="222"/>
                      <a:pt x="2619375" y="1"/>
                    </a:cubicBezTo>
                    <a:cubicBezTo>
                      <a:pt x="3205184" y="-220"/>
                      <a:pt x="3674699" y="154116"/>
                      <a:pt x="3514853" y="160602"/>
                    </a:cubicBezTo>
                    <a:cubicBezTo>
                      <a:pt x="3355007" y="167088"/>
                      <a:pt x="657246" y="161705"/>
                      <a:pt x="85725" y="161926"/>
                    </a:cubicBezTo>
                    <a:lnTo>
                      <a:pt x="85725" y="161926"/>
                    </a:lnTo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7" name="Полилиния 16"/>
              <p:cNvSpPr/>
              <p:nvPr userDrawn="1"/>
            </p:nvSpPr>
            <p:spPr bwMode="auto">
              <a:xfrm flipV="1">
                <a:off x="1498666" y="3493550"/>
                <a:ext cx="3768482" cy="87394"/>
              </a:xfrm>
              <a:custGeom>
                <a:avLst/>
                <a:gdLst>
                  <a:gd name="connsiteX0" fmla="*/ 0 w 3614296"/>
                  <a:gd name="connsiteY0" fmla="*/ 161939 h 167495"/>
                  <a:gd name="connsiteX1" fmla="*/ 2619375 w 3614296"/>
                  <a:gd name="connsiteY1" fmla="*/ 14 h 167495"/>
                  <a:gd name="connsiteX2" fmla="*/ 3486150 w 3614296"/>
                  <a:gd name="connsiteY2" fmla="*/ 152414 h 167495"/>
                  <a:gd name="connsiteX3" fmla="*/ 85725 w 3614296"/>
                  <a:gd name="connsiteY3" fmla="*/ 161939 h 167495"/>
                  <a:gd name="connsiteX4" fmla="*/ 85725 w 3614296"/>
                  <a:gd name="connsiteY4" fmla="*/ 161939 h 167495"/>
                  <a:gd name="connsiteX0" fmla="*/ 0 w 3640248"/>
                  <a:gd name="connsiteY0" fmla="*/ 161926 h 172898"/>
                  <a:gd name="connsiteX1" fmla="*/ 2619375 w 3640248"/>
                  <a:gd name="connsiteY1" fmla="*/ 1 h 172898"/>
                  <a:gd name="connsiteX2" fmla="*/ 3514853 w 3640248"/>
                  <a:gd name="connsiteY2" fmla="*/ 160602 h 172898"/>
                  <a:gd name="connsiteX3" fmla="*/ 85725 w 3640248"/>
                  <a:gd name="connsiteY3" fmla="*/ 161926 h 172898"/>
                  <a:gd name="connsiteX4" fmla="*/ 85725 w 3640248"/>
                  <a:gd name="connsiteY4" fmla="*/ 161926 h 172898"/>
                  <a:gd name="connsiteX0" fmla="*/ 0 w 3546443"/>
                  <a:gd name="connsiteY0" fmla="*/ 161926 h 163813"/>
                  <a:gd name="connsiteX1" fmla="*/ 2619375 w 3546443"/>
                  <a:gd name="connsiteY1" fmla="*/ 1 h 163813"/>
                  <a:gd name="connsiteX2" fmla="*/ 3514853 w 3546443"/>
                  <a:gd name="connsiteY2" fmla="*/ 160602 h 163813"/>
                  <a:gd name="connsiteX3" fmla="*/ 85725 w 3546443"/>
                  <a:gd name="connsiteY3" fmla="*/ 161926 h 163813"/>
                  <a:gd name="connsiteX4" fmla="*/ 85725 w 3546443"/>
                  <a:gd name="connsiteY4" fmla="*/ 161926 h 163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46443" h="163813" fill="norm" stroke="1" extrusionOk="0">
                    <a:moveTo>
                      <a:pt x="0" y="161926"/>
                    </a:moveTo>
                    <a:cubicBezTo>
                      <a:pt x="1019175" y="81757"/>
                      <a:pt x="2033566" y="222"/>
                      <a:pt x="2619375" y="1"/>
                    </a:cubicBezTo>
                    <a:cubicBezTo>
                      <a:pt x="3205184" y="-220"/>
                      <a:pt x="3674699" y="154116"/>
                      <a:pt x="3514853" y="160602"/>
                    </a:cubicBezTo>
                    <a:cubicBezTo>
                      <a:pt x="3355007" y="167088"/>
                      <a:pt x="657246" y="161705"/>
                      <a:pt x="85725" y="161926"/>
                    </a:cubicBezTo>
                    <a:lnTo>
                      <a:pt x="85725" y="161926"/>
                    </a:lnTo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8" name="Овал 17"/>
              <p:cNvSpPr/>
              <p:nvPr userDrawn="1"/>
            </p:nvSpPr>
            <p:spPr bwMode="auto">
              <a:xfrm>
                <a:off x="5193041" y="3412249"/>
                <a:ext cx="167954" cy="167954"/>
              </a:xfrm>
              <a:prstGeom prst="ellipse">
                <a:avLst/>
              </a:prstGeom>
              <a:grpFill/>
              <a:ln>
                <a:noFill/>
              </a:ln>
            </p:spPr>
          </p:sp>
        </p:grpSp>
      </p:grp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 bwMode="auto">
          <a:xfrm>
            <a:off x="2087641" y="2608326"/>
            <a:ext cx="8064895" cy="803507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839199" y="274638"/>
            <a:ext cx="2743200" cy="5851525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609599" y="274638"/>
            <a:ext cx="8026399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 bwMode="auto">
          <a:xfrm>
            <a:off x="609599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12" name="Текст 2"/>
          <p:cNvSpPr>
            <a:spLocks noGrp="1"/>
          </p:cNvSpPr>
          <p:nvPr>
            <p:ph idx="1"/>
          </p:nvPr>
        </p:nvSpPr>
        <p:spPr bwMode="auto">
          <a:xfrm>
            <a:off x="609599" y="1600201"/>
            <a:ext cx="109728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0" type="secHead" userDrawn="1">
  <p:cSld name="Section Header">
    <p:bg>
      <p:bgPr shadeToTitle="0">
        <a:blipFill>
          <a:blip r:embed="rId2">
            <a:lum/>
          </a:blip>
          <a:stretch/>
        </a:blip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3">
            <a:lum bright="70000" contrast="-70000"/>
          </a:blip>
          <a:stretch/>
        </p:blipFill>
        <p:spPr bwMode="auto">
          <a:xfrm>
            <a:off x="143338" y="116631"/>
            <a:ext cx="11905322" cy="6590405"/>
          </a:xfrm>
          <a:prstGeom prst="rect">
            <a:avLst/>
          </a:prstGeom>
        </p:spPr>
      </p:pic>
      <p:sp>
        <p:nvSpPr>
          <p:cNvPr id="16" name="Заголовок 1"/>
          <p:cNvSpPr>
            <a:spLocks noGrp="1"/>
          </p:cNvSpPr>
          <p:nvPr>
            <p:ph type="title"/>
          </p:nvPr>
        </p:nvSpPr>
        <p:spPr bwMode="auto">
          <a:xfrm>
            <a:off x="914400" y="836713"/>
            <a:ext cx="10363199" cy="100811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20" name="Текст 2"/>
          <p:cNvSpPr>
            <a:spLocks noGrp="1"/>
          </p:cNvSpPr>
          <p:nvPr>
            <p:ph type="body" idx="1"/>
          </p:nvPr>
        </p:nvSpPr>
        <p:spPr bwMode="auto">
          <a:xfrm>
            <a:off x="963083" y="2060847"/>
            <a:ext cx="10363199" cy="3816425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3200">
                <a:solidFill>
                  <a:srgbClr val="60363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21" name="Дата 3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</p:spPr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22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3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</p:spPr>
        <p:txBody>
          <a:bodyPr/>
          <a:lstStyle/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609599" y="1600201"/>
            <a:ext cx="5384799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97599" y="1600201"/>
            <a:ext cx="5384799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609599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09599" y="2174874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93368" y="2174874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23393" y="1556791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766732" y="1916833"/>
            <a:ext cx="6815666" cy="42093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609601" y="2752533"/>
            <a:ext cx="4011084" cy="3373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389717" y="4800600"/>
            <a:ext cx="7315200" cy="572616"/>
          </a:xfrm>
        </p:spPr>
        <p:txBody>
          <a:bodyPr anchor="b"/>
          <a:lstStyle>
            <a:lvl1pPr algn="ctr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  <p:sp>
        <p:nvSpPr>
          <p:cNvPr id="17" name="Picture Placeholder 2"/>
          <p:cNvSpPr>
            <a:spLocks noChangeAspect="1" noGrp="1"/>
          </p:cNvSpPr>
          <p:nvPr>
            <p:ph type="pic" idx="1"/>
          </p:nvPr>
        </p:nvSpPr>
        <p:spPr bwMode="auto">
          <a:xfrm>
            <a:off x="2469611" y="1797125"/>
            <a:ext cx="7252776" cy="3000026"/>
          </a:xfrm>
          <a:prstGeom prst="rect">
            <a:avLst/>
          </a:prstGeom>
          <a:blipFill>
            <a:blip r:embed="rId2"/>
            <a:tile algn="tl" flip="none" sx="100000" sy="100000" tx="0" ty="0"/>
          </a:blipFill>
          <a:ln w="47625" cmpd="sng">
            <a:noFill/>
            <a:prstDash val="sysDot"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>
              <a:spcBef>
                <a:spcPts val="399"/>
              </a:spcBef>
              <a:buNone/>
              <a:defRPr lang="en-US" sz="1800" b="0" cap="none" spc="0">
                <a:solidFill>
                  <a:schemeClr val="bg1"/>
                </a:solidFill>
                <a:latin typeface="+mj-lt"/>
                <a:ea typeface="+mj-ea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18" name="Text Placeholder 24"/>
          <p:cNvSpPr>
            <a:spLocks noGrp="1"/>
          </p:cNvSpPr>
          <p:nvPr>
            <p:ph type="body" sz="quarter" idx="13"/>
          </p:nvPr>
        </p:nvSpPr>
        <p:spPr bwMode="auto">
          <a:xfrm>
            <a:off x="2316479" y="5445223"/>
            <a:ext cx="7559039" cy="648072"/>
          </a:xfrm>
          <a:prstGeom prst="rect">
            <a:avLst/>
          </a:prstGeo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600" b="0" i="0" cap="none" spc="29">
                <a:solidFill>
                  <a:srgbClr val="603636"/>
                </a:solidFill>
                <a:latin typeface="+mn-lt"/>
                <a:ea typeface="+mn-ea"/>
                <a:cs typeface="Arial"/>
              </a:defRPr>
            </a:lvl1pPr>
            <a:lvl2pPr marL="171450" indent="1587">
              <a:buNone/>
              <a:defRPr>
                <a:solidFill>
                  <a:schemeClr val="bg2"/>
                </a:solidFill>
              </a:defRPr>
            </a:lvl2pPr>
            <a:lvl3pPr marL="344487" indent="6349">
              <a:buNone/>
              <a:defRPr>
                <a:solidFill>
                  <a:schemeClr val="bg2"/>
                </a:solidFill>
              </a:defRPr>
            </a:lvl3pPr>
            <a:lvl4pPr marL="515937" indent="3174">
              <a:buNone/>
              <a:defRPr>
                <a:solidFill>
                  <a:schemeClr val="bg2"/>
                </a:solidFill>
              </a:defRPr>
            </a:lvl4pPr>
            <a:lvl5pPr marL="688974" indent="-1587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>
              <a:spcBef>
                <a:spcPts val="599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pPr>
            <a:r>
              <a:rPr lang="ru-RU"/>
              <a:t>Образец текста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g"/><Relationship Id="rId14" Type="http://schemas.openxmlformats.org/officeDocument/2006/relationships/image" Target="../media/image3.png"/><Relationship Id="rId15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blipFill>
          <a:blip r:embed="rId13">
            <a:lum/>
          </a:blip>
          <a:stretch/>
        </a:blip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6" name="Рисунок 25"/>
          <p:cNvPicPr>
            <a:picLocks noChangeAspect="1"/>
          </p:cNvPicPr>
          <p:nvPr/>
        </p:nvPicPr>
        <p:blipFill>
          <a:blip r:embed="rId14">
            <a:lum bright="70000" contrast="-70000"/>
          </a:blip>
          <a:stretch/>
        </p:blipFill>
        <p:spPr bwMode="auto">
          <a:xfrm>
            <a:off x="143338" y="116631"/>
            <a:ext cx="11905322" cy="6590405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15"/>
          <a:stretch/>
        </p:blipFill>
        <p:spPr bwMode="auto">
          <a:xfrm>
            <a:off x="-144693" y="-24174"/>
            <a:ext cx="12481386" cy="1538631"/>
          </a:xfrm>
          <a:prstGeom prst="rect">
            <a:avLst/>
          </a:prstGeom>
        </p:spPr>
      </p:pic>
      <p:grpSp>
        <p:nvGrpSpPr>
          <p:cNvPr id="77" name="Группа 76"/>
          <p:cNvGrpSpPr/>
          <p:nvPr/>
        </p:nvGrpSpPr>
        <p:grpSpPr bwMode="auto">
          <a:xfrm>
            <a:off x="4198007" y="1074073"/>
            <a:ext cx="3795982" cy="122679"/>
            <a:chOff x="1295466" y="3129578"/>
            <a:chExt cx="8009587" cy="326894"/>
          </a:xfrm>
          <a:solidFill>
            <a:srgbClr val="835A2D"/>
          </a:solidFill>
        </p:grpSpPr>
        <p:sp>
          <p:nvSpPr>
            <p:cNvPr id="78" name="Полилиния 77"/>
            <p:cNvSpPr/>
            <p:nvPr userDrawn="1"/>
          </p:nvSpPr>
          <p:spPr bwMode="auto">
            <a:xfrm>
              <a:off x="1295466" y="3205633"/>
              <a:ext cx="3768482" cy="87393"/>
            </a:xfrm>
            <a:custGeom>
              <a:avLst/>
              <a:gdLst>
                <a:gd name="connsiteX0" fmla="*/ 0 w 3614296"/>
                <a:gd name="connsiteY0" fmla="*/ 161939 h 167495"/>
                <a:gd name="connsiteX1" fmla="*/ 2619375 w 3614296"/>
                <a:gd name="connsiteY1" fmla="*/ 14 h 167495"/>
                <a:gd name="connsiteX2" fmla="*/ 3486150 w 3614296"/>
                <a:gd name="connsiteY2" fmla="*/ 152414 h 167495"/>
                <a:gd name="connsiteX3" fmla="*/ 85725 w 3614296"/>
                <a:gd name="connsiteY3" fmla="*/ 161939 h 167495"/>
                <a:gd name="connsiteX4" fmla="*/ 85725 w 3614296"/>
                <a:gd name="connsiteY4" fmla="*/ 161939 h 167495"/>
                <a:gd name="connsiteX0" fmla="*/ 0 w 3640248"/>
                <a:gd name="connsiteY0" fmla="*/ 161926 h 172898"/>
                <a:gd name="connsiteX1" fmla="*/ 2619375 w 3640248"/>
                <a:gd name="connsiteY1" fmla="*/ 1 h 172898"/>
                <a:gd name="connsiteX2" fmla="*/ 3514853 w 3640248"/>
                <a:gd name="connsiteY2" fmla="*/ 160602 h 172898"/>
                <a:gd name="connsiteX3" fmla="*/ 85725 w 3640248"/>
                <a:gd name="connsiteY3" fmla="*/ 161926 h 172898"/>
                <a:gd name="connsiteX4" fmla="*/ 85725 w 3640248"/>
                <a:gd name="connsiteY4" fmla="*/ 161926 h 172898"/>
                <a:gd name="connsiteX0" fmla="*/ 0 w 3546443"/>
                <a:gd name="connsiteY0" fmla="*/ 161926 h 163813"/>
                <a:gd name="connsiteX1" fmla="*/ 2619375 w 3546443"/>
                <a:gd name="connsiteY1" fmla="*/ 1 h 163813"/>
                <a:gd name="connsiteX2" fmla="*/ 3514853 w 3546443"/>
                <a:gd name="connsiteY2" fmla="*/ 160602 h 163813"/>
                <a:gd name="connsiteX3" fmla="*/ 85725 w 3546443"/>
                <a:gd name="connsiteY3" fmla="*/ 161926 h 163813"/>
                <a:gd name="connsiteX4" fmla="*/ 85725 w 3546443"/>
                <a:gd name="connsiteY4" fmla="*/ 161926 h 16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6443" h="163813" fill="norm" stroke="1" extrusionOk="0">
                  <a:moveTo>
                    <a:pt x="0" y="161926"/>
                  </a:moveTo>
                  <a:cubicBezTo>
                    <a:pt x="1019175" y="81757"/>
                    <a:pt x="2033566" y="222"/>
                    <a:pt x="2619375" y="1"/>
                  </a:cubicBezTo>
                  <a:cubicBezTo>
                    <a:pt x="3205184" y="-220"/>
                    <a:pt x="3674699" y="154116"/>
                    <a:pt x="3514853" y="160602"/>
                  </a:cubicBezTo>
                  <a:cubicBezTo>
                    <a:pt x="3355007" y="167088"/>
                    <a:pt x="657246" y="161705"/>
                    <a:pt x="85725" y="161926"/>
                  </a:cubicBezTo>
                  <a:lnTo>
                    <a:pt x="85725" y="161926"/>
                  </a:lnTo>
                </a:path>
              </a:pathLst>
            </a:custGeom>
            <a:grpFill/>
            <a:ln>
              <a:noFill/>
            </a:ln>
          </p:spPr>
        </p:sp>
        <p:sp>
          <p:nvSpPr>
            <p:cNvPr id="79" name="Полилиния 78"/>
            <p:cNvSpPr/>
            <p:nvPr userDrawn="1"/>
          </p:nvSpPr>
          <p:spPr bwMode="auto">
            <a:xfrm flipV="1">
              <a:off x="1295466" y="3290350"/>
              <a:ext cx="3768482" cy="87394"/>
            </a:xfrm>
            <a:custGeom>
              <a:avLst/>
              <a:gdLst>
                <a:gd name="connsiteX0" fmla="*/ 0 w 3614296"/>
                <a:gd name="connsiteY0" fmla="*/ 161939 h 167495"/>
                <a:gd name="connsiteX1" fmla="*/ 2619375 w 3614296"/>
                <a:gd name="connsiteY1" fmla="*/ 14 h 167495"/>
                <a:gd name="connsiteX2" fmla="*/ 3486150 w 3614296"/>
                <a:gd name="connsiteY2" fmla="*/ 152414 h 167495"/>
                <a:gd name="connsiteX3" fmla="*/ 85725 w 3614296"/>
                <a:gd name="connsiteY3" fmla="*/ 161939 h 167495"/>
                <a:gd name="connsiteX4" fmla="*/ 85725 w 3614296"/>
                <a:gd name="connsiteY4" fmla="*/ 161939 h 167495"/>
                <a:gd name="connsiteX0" fmla="*/ 0 w 3640248"/>
                <a:gd name="connsiteY0" fmla="*/ 161926 h 172898"/>
                <a:gd name="connsiteX1" fmla="*/ 2619375 w 3640248"/>
                <a:gd name="connsiteY1" fmla="*/ 1 h 172898"/>
                <a:gd name="connsiteX2" fmla="*/ 3514853 w 3640248"/>
                <a:gd name="connsiteY2" fmla="*/ 160602 h 172898"/>
                <a:gd name="connsiteX3" fmla="*/ 85725 w 3640248"/>
                <a:gd name="connsiteY3" fmla="*/ 161926 h 172898"/>
                <a:gd name="connsiteX4" fmla="*/ 85725 w 3640248"/>
                <a:gd name="connsiteY4" fmla="*/ 161926 h 172898"/>
                <a:gd name="connsiteX0" fmla="*/ 0 w 3546443"/>
                <a:gd name="connsiteY0" fmla="*/ 161926 h 163813"/>
                <a:gd name="connsiteX1" fmla="*/ 2619375 w 3546443"/>
                <a:gd name="connsiteY1" fmla="*/ 1 h 163813"/>
                <a:gd name="connsiteX2" fmla="*/ 3514853 w 3546443"/>
                <a:gd name="connsiteY2" fmla="*/ 160602 h 163813"/>
                <a:gd name="connsiteX3" fmla="*/ 85725 w 3546443"/>
                <a:gd name="connsiteY3" fmla="*/ 161926 h 163813"/>
                <a:gd name="connsiteX4" fmla="*/ 85725 w 3546443"/>
                <a:gd name="connsiteY4" fmla="*/ 161926 h 16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6443" h="163813" fill="norm" stroke="1" extrusionOk="0">
                  <a:moveTo>
                    <a:pt x="0" y="161926"/>
                  </a:moveTo>
                  <a:cubicBezTo>
                    <a:pt x="1019175" y="81757"/>
                    <a:pt x="2033566" y="222"/>
                    <a:pt x="2619375" y="1"/>
                  </a:cubicBezTo>
                  <a:cubicBezTo>
                    <a:pt x="3205184" y="-220"/>
                    <a:pt x="3674699" y="154116"/>
                    <a:pt x="3514853" y="160602"/>
                  </a:cubicBezTo>
                  <a:cubicBezTo>
                    <a:pt x="3355007" y="167088"/>
                    <a:pt x="657246" y="161705"/>
                    <a:pt x="85725" y="161926"/>
                  </a:cubicBezTo>
                  <a:lnTo>
                    <a:pt x="85725" y="161926"/>
                  </a:lnTo>
                </a:path>
              </a:pathLst>
            </a:custGeom>
            <a:grpFill/>
            <a:ln>
              <a:noFill/>
            </a:ln>
          </p:spPr>
        </p:sp>
        <p:sp>
          <p:nvSpPr>
            <p:cNvPr id="80" name="Овал 79"/>
            <p:cNvSpPr/>
            <p:nvPr userDrawn="1"/>
          </p:nvSpPr>
          <p:spPr bwMode="auto">
            <a:xfrm>
              <a:off x="4989841" y="3209049"/>
              <a:ext cx="167954" cy="167954"/>
            </a:xfrm>
            <a:prstGeom prst="ellipse">
              <a:avLst/>
            </a:prstGeom>
            <a:grpFill/>
            <a:ln>
              <a:noFill/>
            </a:ln>
          </p:spPr>
        </p:sp>
        <p:sp>
          <p:nvSpPr>
            <p:cNvPr id="81" name="Овал 80"/>
            <p:cNvSpPr/>
            <p:nvPr userDrawn="1"/>
          </p:nvSpPr>
          <p:spPr bwMode="auto">
            <a:xfrm>
              <a:off x="5170309" y="3129578"/>
              <a:ext cx="326894" cy="326894"/>
            </a:xfrm>
            <a:prstGeom prst="ellipse">
              <a:avLst/>
            </a:prstGeom>
            <a:grpFill/>
            <a:ln>
              <a:noFill/>
            </a:ln>
          </p:spPr>
        </p:sp>
        <p:grpSp>
          <p:nvGrpSpPr>
            <p:cNvPr id="82" name="Группа 81"/>
            <p:cNvGrpSpPr/>
            <p:nvPr userDrawn="1"/>
          </p:nvGrpSpPr>
          <p:grpSpPr bwMode="auto">
            <a:xfrm flipH="1">
              <a:off x="5497203" y="3204294"/>
              <a:ext cx="3807850" cy="172111"/>
              <a:chOff x="1498666" y="3408833"/>
              <a:chExt cx="3862329" cy="172111"/>
            </a:xfrm>
            <a:grpFill/>
          </p:grpSpPr>
          <p:sp>
            <p:nvSpPr>
              <p:cNvPr id="83" name="Полилиния 82"/>
              <p:cNvSpPr/>
              <p:nvPr userDrawn="1"/>
            </p:nvSpPr>
            <p:spPr bwMode="auto">
              <a:xfrm>
                <a:off x="1498666" y="3408833"/>
                <a:ext cx="3768482" cy="87393"/>
              </a:xfrm>
              <a:custGeom>
                <a:avLst/>
                <a:gdLst>
                  <a:gd name="connsiteX0" fmla="*/ 0 w 3614296"/>
                  <a:gd name="connsiteY0" fmla="*/ 161939 h 167495"/>
                  <a:gd name="connsiteX1" fmla="*/ 2619375 w 3614296"/>
                  <a:gd name="connsiteY1" fmla="*/ 14 h 167495"/>
                  <a:gd name="connsiteX2" fmla="*/ 3486150 w 3614296"/>
                  <a:gd name="connsiteY2" fmla="*/ 152414 h 167495"/>
                  <a:gd name="connsiteX3" fmla="*/ 85725 w 3614296"/>
                  <a:gd name="connsiteY3" fmla="*/ 161939 h 167495"/>
                  <a:gd name="connsiteX4" fmla="*/ 85725 w 3614296"/>
                  <a:gd name="connsiteY4" fmla="*/ 161939 h 167495"/>
                  <a:gd name="connsiteX0" fmla="*/ 0 w 3640248"/>
                  <a:gd name="connsiteY0" fmla="*/ 161926 h 172898"/>
                  <a:gd name="connsiteX1" fmla="*/ 2619375 w 3640248"/>
                  <a:gd name="connsiteY1" fmla="*/ 1 h 172898"/>
                  <a:gd name="connsiteX2" fmla="*/ 3514853 w 3640248"/>
                  <a:gd name="connsiteY2" fmla="*/ 160602 h 172898"/>
                  <a:gd name="connsiteX3" fmla="*/ 85725 w 3640248"/>
                  <a:gd name="connsiteY3" fmla="*/ 161926 h 172898"/>
                  <a:gd name="connsiteX4" fmla="*/ 85725 w 3640248"/>
                  <a:gd name="connsiteY4" fmla="*/ 161926 h 172898"/>
                  <a:gd name="connsiteX0" fmla="*/ 0 w 3546443"/>
                  <a:gd name="connsiteY0" fmla="*/ 161926 h 163813"/>
                  <a:gd name="connsiteX1" fmla="*/ 2619375 w 3546443"/>
                  <a:gd name="connsiteY1" fmla="*/ 1 h 163813"/>
                  <a:gd name="connsiteX2" fmla="*/ 3514853 w 3546443"/>
                  <a:gd name="connsiteY2" fmla="*/ 160602 h 163813"/>
                  <a:gd name="connsiteX3" fmla="*/ 85725 w 3546443"/>
                  <a:gd name="connsiteY3" fmla="*/ 161926 h 163813"/>
                  <a:gd name="connsiteX4" fmla="*/ 85725 w 3546443"/>
                  <a:gd name="connsiteY4" fmla="*/ 161926 h 163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46443" h="163813" fill="norm" stroke="1" extrusionOk="0">
                    <a:moveTo>
                      <a:pt x="0" y="161926"/>
                    </a:moveTo>
                    <a:cubicBezTo>
                      <a:pt x="1019175" y="81757"/>
                      <a:pt x="2033566" y="222"/>
                      <a:pt x="2619375" y="1"/>
                    </a:cubicBezTo>
                    <a:cubicBezTo>
                      <a:pt x="3205184" y="-220"/>
                      <a:pt x="3674699" y="154116"/>
                      <a:pt x="3514853" y="160602"/>
                    </a:cubicBezTo>
                    <a:cubicBezTo>
                      <a:pt x="3355007" y="167088"/>
                      <a:pt x="657246" y="161705"/>
                      <a:pt x="85725" y="161926"/>
                    </a:cubicBezTo>
                    <a:lnTo>
                      <a:pt x="85725" y="161926"/>
                    </a:lnTo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84" name="Полилиния 83"/>
              <p:cNvSpPr/>
              <p:nvPr userDrawn="1"/>
            </p:nvSpPr>
            <p:spPr bwMode="auto">
              <a:xfrm flipV="1">
                <a:off x="1498666" y="3493550"/>
                <a:ext cx="3768482" cy="87394"/>
              </a:xfrm>
              <a:custGeom>
                <a:avLst/>
                <a:gdLst>
                  <a:gd name="connsiteX0" fmla="*/ 0 w 3614296"/>
                  <a:gd name="connsiteY0" fmla="*/ 161939 h 167495"/>
                  <a:gd name="connsiteX1" fmla="*/ 2619375 w 3614296"/>
                  <a:gd name="connsiteY1" fmla="*/ 14 h 167495"/>
                  <a:gd name="connsiteX2" fmla="*/ 3486150 w 3614296"/>
                  <a:gd name="connsiteY2" fmla="*/ 152414 h 167495"/>
                  <a:gd name="connsiteX3" fmla="*/ 85725 w 3614296"/>
                  <a:gd name="connsiteY3" fmla="*/ 161939 h 167495"/>
                  <a:gd name="connsiteX4" fmla="*/ 85725 w 3614296"/>
                  <a:gd name="connsiteY4" fmla="*/ 161939 h 167495"/>
                  <a:gd name="connsiteX0" fmla="*/ 0 w 3640248"/>
                  <a:gd name="connsiteY0" fmla="*/ 161926 h 172898"/>
                  <a:gd name="connsiteX1" fmla="*/ 2619375 w 3640248"/>
                  <a:gd name="connsiteY1" fmla="*/ 1 h 172898"/>
                  <a:gd name="connsiteX2" fmla="*/ 3514853 w 3640248"/>
                  <a:gd name="connsiteY2" fmla="*/ 160602 h 172898"/>
                  <a:gd name="connsiteX3" fmla="*/ 85725 w 3640248"/>
                  <a:gd name="connsiteY3" fmla="*/ 161926 h 172898"/>
                  <a:gd name="connsiteX4" fmla="*/ 85725 w 3640248"/>
                  <a:gd name="connsiteY4" fmla="*/ 161926 h 172898"/>
                  <a:gd name="connsiteX0" fmla="*/ 0 w 3546443"/>
                  <a:gd name="connsiteY0" fmla="*/ 161926 h 163813"/>
                  <a:gd name="connsiteX1" fmla="*/ 2619375 w 3546443"/>
                  <a:gd name="connsiteY1" fmla="*/ 1 h 163813"/>
                  <a:gd name="connsiteX2" fmla="*/ 3514853 w 3546443"/>
                  <a:gd name="connsiteY2" fmla="*/ 160602 h 163813"/>
                  <a:gd name="connsiteX3" fmla="*/ 85725 w 3546443"/>
                  <a:gd name="connsiteY3" fmla="*/ 161926 h 163813"/>
                  <a:gd name="connsiteX4" fmla="*/ 85725 w 3546443"/>
                  <a:gd name="connsiteY4" fmla="*/ 161926 h 163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46443" h="163813" fill="norm" stroke="1" extrusionOk="0">
                    <a:moveTo>
                      <a:pt x="0" y="161926"/>
                    </a:moveTo>
                    <a:cubicBezTo>
                      <a:pt x="1019175" y="81757"/>
                      <a:pt x="2033566" y="222"/>
                      <a:pt x="2619375" y="1"/>
                    </a:cubicBezTo>
                    <a:cubicBezTo>
                      <a:pt x="3205184" y="-220"/>
                      <a:pt x="3674699" y="154116"/>
                      <a:pt x="3514853" y="160602"/>
                    </a:cubicBezTo>
                    <a:cubicBezTo>
                      <a:pt x="3355007" y="167088"/>
                      <a:pt x="657246" y="161705"/>
                      <a:pt x="85725" y="161926"/>
                    </a:cubicBezTo>
                    <a:lnTo>
                      <a:pt x="85725" y="161926"/>
                    </a:lnTo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85" name="Овал 84"/>
              <p:cNvSpPr/>
              <p:nvPr userDrawn="1"/>
            </p:nvSpPr>
            <p:spPr bwMode="auto">
              <a:xfrm>
                <a:off x="5193041" y="3412249"/>
                <a:ext cx="167954" cy="167954"/>
              </a:xfrm>
              <a:prstGeom prst="ellipse">
                <a:avLst/>
              </a:prstGeom>
              <a:grpFill/>
              <a:ln>
                <a:noFill/>
              </a:ln>
            </p:spPr>
          </p:sp>
        </p:grpSp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 bwMode="auto">
          <a:xfrm>
            <a:off x="2063551" y="274638"/>
            <a:ext cx="8064895" cy="8035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 bwMode="auto">
          <a:xfrm>
            <a:off x="911423" y="1772815"/>
            <a:ext cx="10369152" cy="4392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16" name="Дата 4"/>
          <p:cNvSpPr>
            <a:spLocks noGrp="1"/>
          </p:cNvSpPr>
          <p:nvPr>
            <p:ph type="dt" sz="half" idx="2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17" name="Нижний колонтитул 5"/>
          <p:cNvSpPr>
            <a:spLocks noGrp="1"/>
          </p:cNvSpPr>
          <p:nvPr>
            <p:ph type="ftr" sz="quarter" idx="3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6"/>
          <p:cNvSpPr>
            <a:spLocks noGrp="1"/>
          </p:cNvSpPr>
          <p:nvPr>
            <p:ph type="sldNum" sz="quarter" idx="4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>
        <a:spcBef>
          <a:spcPts val="399"/>
        </a:spcBef>
        <a:buNone/>
        <a:defRPr sz="3200" b="1" cap="none" spc="0">
          <a:solidFill>
            <a:schemeClr val="accent2">
              <a:lumMod val="50000"/>
            </a:schemeClr>
          </a:solidFill>
          <a:latin typeface="+mj-lt"/>
          <a:ea typeface="+mj-ea"/>
          <a:cs typeface="Arial"/>
        </a:defRPr>
      </a:lvl1pPr>
    </p:titleStyle>
    <p:bodyStyle>
      <a:lvl1pPr marL="355599" indent="-355599" algn="l" defTabSz="914400">
        <a:lnSpc>
          <a:spcPct val="100000"/>
        </a:lnSpc>
        <a:spcBef>
          <a:spcPts val="599"/>
        </a:spcBef>
        <a:spcAft>
          <a:spcPts val="0"/>
        </a:spcAft>
        <a:buClr>
          <a:schemeClr val="accent1"/>
        </a:buClr>
        <a:buFont typeface="Wingdings"/>
        <a:buChar char="v"/>
        <a:defRPr sz="2800" b="0" i="0" cap="none" spc="29">
          <a:solidFill>
            <a:srgbClr val="603636"/>
          </a:solidFill>
          <a:latin typeface="+mn-lt"/>
          <a:ea typeface="+mn-ea"/>
          <a:cs typeface="Arial"/>
        </a:defRPr>
      </a:lvl1pPr>
      <a:lvl2pPr marL="903287" indent="-355599" algn="l" defTabSz="914400">
        <a:lnSpc>
          <a:spcPct val="100000"/>
        </a:lnSpc>
        <a:spcBef>
          <a:spcPts val="1199"/>
        </a:spcBef>
        <a:buClr>
          <a:schemeClr val="accent1"/>
        </a:buClr>
        <a:buFont typeface="Courier New"/>
        <a:buChar char="o"/>
        <a:defRPr sz="2400">
          <a:solidFill>
            <a:srgbClr val="835A2D"/>
          </a:solidFill>
          <a:latin typeface="+mn-lt"/>
          <a:ea typeface="+mn-ea"/>
          <a:cs typeface="Arial"/>
        </a:defRPr>
      </a:lvl2pPr>
      <a:lvl3pPr marL="1258887" indent="-355599" algn="l" defTabSz="914400">
        <a:lnSpc>
          <a:spcPct val="100000"/>
        </a:lnSpc>
        <a:spcBef>
          <a:spcPts val="1199"/>
        </a:spcBef>
        <a:buClr>
          <a:schemeClr val="accent1"/>
        </a:buClr>
        <a:buFont typeface="Wingdings"/>
        <a:buChar char="v"/>
        <a:defRPr sz="2000">
          <a:solidFill>
            <a:srgbClr val="603636"/>
          </a:solidFill>
          <a:latin typeface="+mn-lt"/>
          <a:ea typeface="+mn-ea"/>
          <a:cs typeface="Arial"/>
        </a:defRPr>
      </a:lvl3pPr>
      <a:lvl4pPr marL="1614487" indent="-355599" algn="l" defTabSz="914400">
        <a:lnSpc>
          <a:spcPct val="100000"/>
        </a:lnSpc>
        <a:spcBef>
          <a:spcPts val="1199"/>
        </a:spcBef>
        <a:buClr>
          <a:schemeClr val="accent1"/>
        </a:buClr>
        <a:buFont typeface="Courier New"/>
        <a:buChar char="o"/>
        <a:defRPr sz="1800">
          <a:solidFill>
            <a:srgbClr val="835A2D"/>
          </a:solidFill>
          <a:latin typeface="+mn-lt"/>
          <a:ea typeface="+mn-ea"/>
          <a:cs typeface="Arial"/>
        </a:defRPr>
      </a:lvl4pPr>
      <a:lvl5pPr marL="2149474" indent="-355599" algn="l" defTabSz="914400">
        <a:lnSpc>
          <a:spcPct val="100000"/>
        </a:lnSpc>
        <a:spcBef>
          <a:spcPts val="1199"/>
        </a:spcBef>
        <a:buClr>
          <a:schemeClr val="accent1"/>
        </a:buClr>
        <a:buFont typeface="Wingdings"/>
        <a:buChar char="Ø"/>
        <a:defRPr sz="1800">
          <a:solidFill>
            <a:srgbClr val="603636"/>
          </a:solidFill>
          <a:latin typeface="+mn-lt"/>
          <a:ea typeface="+mn-ea"/>
          <a:cs typeface="Arial"/>
        </a:defRPr>
      </a:lvl5pPr>
      <a:lvl6pPr marL="0" indent="0" algn="ctr" defTabSz="914400">
        <a:lnSpc>
          <a:spcPct val="100000"/>
        </a:lnSpc>
        <a:spcBef>
          <a:spcPts val="1199"/>
        </a:spcBef>
        <a:buFont typeface="Arial"/>
        <a:buNone/>
        <a:defRPr sz="14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>
        <a:lnSpc>
          <a:spcPct val="100000"/>
        </a:lnSpc>
        <a:spcBef>
          <a:spcPts val="1199"/>
        </a:spcBef>
        <a:buFont typeface="Arial"/>
        <a:buNone/>
        <a:defRPr sz="14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>
        <a:lnSpc>
          <a:spcPct val="100000"/>
        </a:lnSpc>
        <a:spcBef>
          <a:spcPts val="1199"/>
        </a:spcBef>
        <a:buFont typeface="Arial"/>
        <a:buNone/>
        <a:defRPr sz="14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>
        <a:lnSpc>
          <a:spcPct val="100000"/>
        </a:lnSpc>
        <a:spcBef>
          <a:spcPts val="1199"/>
        </a:spcBef>
        <a:buFont typeface="Arial"/>
        <a:buNone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914400" y="1191882"/>
            <a:ext cx="10363199" cy="1008111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90000" lnSpcReduction="2000"/>
          </a:bodyPr>
          <a:lstStyle/>
          <a:p>
            <a:pPr algn="ctr">
              <a:defRPr/>
            </a:pPr>
            <a:r>
              <a:rPr lang="ru-RU" sz="4800"/>
              <a:t>Эвристическая беседа</a:t>
            </a:r>
            <a:br>
              <a:rPr lang="ru-RU" sz="4800"/>
            </a:br>
            <a:r>
              <a:rPr lang="ru-RU" sz="2600"/>
              <a:t>как метод проблемного обучения</a:t>
            </a:r>
            <a:endParaRPr sz="2600"/>
          </a:p>
        </p:txBody>
      </p:sp>
      <p:sp>
        <p:nvSpPr>
          <p:cNvPr id="1965573469" name="Текст 2"/>
          <p:cNvSpPr>
            <a:spLocks noGrp="1"/>
          </p:cNvSpPr>
          <p:nvPr>
            <p:ph type="body" idx="1"/>
          </p:nvPr>
        </p:nvSpPr>
        <p:spPr bwMode="auto">
          <a:xfrm>
            <a:off x="963083" y="2060847"/>
            <a:ext cx="10363199" cy="3816425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95000" lnSpcReduction="1000"/>
          </a:bodyPr>
          <a:lstStyle>
            <a:lvl1pPr marL="0" indent="0" algn="l">
              <a:buNone/>
              <a:defRPr sz="3200">
                <a:solidFill>
                  <a:srgbClr val="60363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endParaRPr/>
          </a:p>
          <a:p>
            <a:pPr>
              <a:defRPr/>
            </a:pPr>
            <a:r>
              <a:rPr sz="3600" b="0" i="0" u="none">
                <a:solidFill>
                  <a:schemeClr val="bg1">
                    <a:lumMod val="85000"/>
                    <a:lumOff val="15000"/>
                  </a:schemeClr>
                </a:solidFill>
                <a:latin typeface="Arial"/>
                <a:ea typeface="Arial"/>
                <a:cs typeface="Arial"/>
              </a:rPr>
              <a:t>вопросно-ответная форма обучения, при которой учитель </a:t>
            </a:r>
            <a:r>
              <a:rPr sz="3600" b="1" i="0" u="none">
                <a:solidFill>
                  <a:schemeClr val="bg1">
                    <a:lumMod val="85000"/>
                    <a:lumOff val="15000"/>
                  </a:schemeClr>
                </a:solidFill>
                <a:latin typeface="Arial"/>
                <a:ea typeface="Arial"/>
                <a:cs typeface="Arial"/>
              </a:rPr>
              <a:t>не сообщает</a:t>
            </a:r>
            <a:r>
              <a:rPr sz="3600" b="0" i="0" u="none">
                <a:solidFill>
                  <a:schemeClr val="bg1">
                    <a:lumMod val="85000"/>
                    <a:lumOff val="15000"/>
                  </a:schemeClr>
                </a:solidFill>
                <a:latin typeface="Arial"/>
                <a:ea typeface="Arial"/>
                <a:cs typeface="Arial"/>
              </a:rPr>
              <a:t> учащимся готовых знаний, а  поставленными вопросами учит их самих на основе уже имеющихся знаний, наблюдений, личного жизненного опыта находить ответ и формулировать выводы</a:t>
            </a:r>
            <a:endParaRPr sz="360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89963324" name="Текст 2"/>
          <p:cNvSpPr>
            <a:spLocks noGrp="1"/>
          </p:cNvSpPr>
          <p:nvPr>
            <p:ph type="body" idx="1"/>
          </p:nvPr>
        </p:nvSpPr>
        <p:spPr bwMode="auto">
          <a:xfrm>
            <a:off x="963083" y="1447373"/>
            <a:ext cx="10363199" cy="3816425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85000" lnSpcReduction="3000"/>
          </a:bodyPr>
          <a:lstStyle>
            <a:lvl1pPr marL="0" indent="0" algn="l">
              <a:buNone/>
              <a:defRPr sz="3200">
                <a:solidFill>
                  <a:srgbClr val="60363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endParaRPr/>
          </a:p>
          <a:p>
            <a:pPr>
              <a:defRPr/>
            </a:pPr>
            <a:r>
              <a:rPr sz="3600" b="0" i="0" u="none">
                <a:solidFill>
                  <a:schemeClr val="bg1">
                    <a:lumMod val="85000"/>
                    <a:lumOff val="15000"/>
                  </a:schemeClr>
                </a:solidFill>
                <a:latin typeface="Arial"/>
                <a:ea typeface="Arial"/>
                <a:cs typeface="Arial"/>
              </a:rPr>
              <a:t>Особую продуктивно-познавательную функцию играет в эвристической беседе </a:t>
            </a:r>
            <a:r>
              <a:rPr sz="3600" b="1" i="0" u="none">
                <a:solidFill>
                  <a:schemeClr val="bg1">
                    <a:lumMod val="85000"/>
                    <a:lumOff val="15000"/>
                  </a:schemeClr>
                </a:solidFill>
                <a:latin typeface="Arial"/>
                <a:ea typeface="Arial"/>
                <a:cs typeface="Arial"/>
              </a:rPr>
              <a:t>вопрос</a:t>
            </a:r>
            <a:r>
              <a:rPr sz="3600" b="0" i="0" u="none">
                <a:solidFill>
                  <a:schemeClr val="bg1">
                    <a:lumMod val="85000"/>
                    <a:lumOff val="15000"/>
                  </a:schemeClr>
                </a:solidFill>
                <a:latin typeface="Arial"/>
                <a:ea typeface="Arial"/>
                <a:cs typeface="Arial"/>
              </a:rPr>
              <a:t>. «По своей природе вопрос есть особая форма мысли, стоящая на рубеже между незнанием и знанием, предшествующая и в то же время способствующая образованию новых суждений. Это продуктивная форма мысли», - пишет В.В. Заботин</a:t>
            </a:r>
            <a:r>
              <a:rPr sz="3600" b="0" i="0" u="none">
                <a:solidFill>
                  <a:srgbClr val="646464"/>
                </a:solidFill>
                <a:latin typeface="Arial"/>
                <a:ea typeface="Arial"/>
                <a:cs typeface="Arial"/>
              </a:rPr>
              <a:t>.</a:t>
            </a:r>
            <a:endParaRPr sz="3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17605013" name="Текст 2"/>
          <p:cNvSpPr>
            <a:spLocks noGrp="1"/>
          </p:cNvSpPr>
          <p:nvPr>
            <p:ph type="body" idx="1"/>
          </p:nvPr>
        </p:nvSpPr>
        <p:spPr bwMode="auto">
          <a:xfrm flipH="0" flipV="0">
            <a:off x="736815" y="1162372"/>
            <a:ext cx="10807845" cy="5488982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75000" lnSpcReduction="5000"/>
          </a:bodyPr>
          <a:lstStyle>
            <a:lvl1pPr marL="0" indent="0" algn="l">
              <a:buNone/>
              <a:defRPr sz="3200">
                <a:solidFill>
                  <a:srgbClr val="60363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endParaRPr sz="2400"/>
          </a:p>
          <a:p>
            <a:pPr marL="305908" indent="-305908" algn="l">
              <a:buClr>
                <a:schemeClr val="accent1"/>
              </a:buClr>
              <a:buFont typeface="Arial"/>
              <a:buChar char="•"/>
              <a:defRPr/>
            </a:pPr>
            <a:r>
              <a:rPr sz="3600" b="1" i="0" u="none">
                <a:solidFill>
                  <a:schemeClr val="bg1">
                    <a:lumMod val="85000"/>
                    <a:lumOff val="15000"/>
                  </a:schemeClr>
                </a:solidFill>
                <a:latin typeface="Arial"/>
                <a:ea typeface="Arial"/>
                <a:cs typeface="Arial"/>
              </a:rPr>
              <a:t>Суть</a:t>
            </a:r>
            <a:r>
              <a:rPr sz="3600" b="0" i="0" u="none">
                <a:solidFill>
                  <a:schemeClr val="bg1">
                    <a:lumMod val="85000"/>
                    <a:lumOff val="15000"/>
                  </a:schemeClr>
                </a:solidFill>
                <a:latin typeface="Arial"/>
                <a:ea typeface="Arial"/>
                <a:cs typeface="Arial"/>
              </a:rPr>
              <a:t> эвристической беседы в том, что для поиска учениками решения какой-либо проблемы учитель выстраивает серию взаимосвязанных и вытекающих один из другого вопросов</a:t>
            </a:r>
            <a:r>
              <a:rPr sz="3600">
                <a:solidFill>
                  <a:schemeClr val="bg1">
                    <a:lumMod val="85000"/>
                    <a:lumOff val="15000"/>
                  </a:schemeClr>
                </a:solidFill>
              </a:rPr>
              <a:t>;</a:t>
            </a:r>
            <a:endParaRPr sz="360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305908" indent="-305908" algn="l">
              <a:buClr>
                <a:schemeClr val="accent1"/>
              </a:buClr>
              <a:buFont typeface="Arial"/>
              <a:buChar char="•"/>
              <a:defRPr/>
            </a:pPr>
            <a:endParaRPr sz="280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305908" indent="-305908" algn="l">
              <a:buClr>
                <a:schemeClr val="accent1"/>
              </a:buClr>
              <a:buFont typeface="Arial"/>
              <a:buChar char="•"/>
              <a:defRPr/>
            </a:pPr>
            <a:r>
              <a:rPr sz="3600" b="1" i="0" u="none">
                <a:solidFill>
                  <a:schemeClr val="bg1">
                    <a:lumMod val="85000"/>
                    <a:lumOff val="15000"/>
                  </a:schemeClr>
                </a:solidFill>
                <a:latin typeface="Arial"/>
                <a:ea typeface="Arial"/>
                <a:cs typeface="Arial"/>
              </a:rPr>
              <a:t>Характерная особенность</a:t>
            </a:r>
            <a:r>
              <a:rPr sz="3600" b="0" i="0" u="none">
                <a:solidFill>
                  <a:schemeClr val="bg1">
                    <a:lumMod val="85000"/>
                    <a:lumOff val="15000"/>
                  </a:schemeClr>
                </a:solidFill>
                <a:latin typeface="Arial"/>
                <a:ea typeface="Arial"/>
                <a:cs typeface="Arial"/>
              </a:rPr>
              <a:t> эвристической беседы состоит в том, что в ней выдвигается проблема, требующая решения. Эвристическая беседа - это взаимосвязанная серия вопросов, большая или меньшая часть которых является небольшими проблемами, в совокупности ведущих к решению главной поставленной учителем проблемы</a:t>
            </a:r>
            <a:r>
              <a:rPr sz="3600">
                <a:solidFill>
                  <a:schemeClr val="bg1">
                    <a:lumMod val="85000"/>
                    <a:lumOff val="15000"/>
                  </a:schemeClr>
                </a:solidFill>
              </a:rPr>
              <a:t>;</a:t>
            </a:r>
            <a:endParaRPr sz="360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algn="l">
              <a:defRPr/>
            </a:pPr>
            <a:endParaRPr sz="360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305908" indent="-305908" algn="l">
              <a:buClr>
                <a:schemeClr val="accent1"/>
              </a:buClr>
              <a:buFont typeface="Arial"/>
              <a:buChar char="•"/>
              <a:defRPr/>
            </a:pPr>
            <a:endParaRPr sz="280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19517700" name="Заголовок 1"/>
          <p:cNvSpPr>
            <a:spLocks noGrp="1"/>
          </p:cNvSpPr>
          <p:nvPr>
            <p:ph type="title"/>
          </p:nvPr>
        </p:nvSpPr>
        <p:spPr bwMode="auto">
          <a:xfrm>
            <a:off x="914400" y="836713"/>
            <a:ext cx="10363199" cy="1008111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>
            <a:lvl1pPr algn="l">
              <a:defRPr sz="4000" b="1" cap="all"/>
            </a:lvl1pPr>
          </a:lstStyle>
          <a:p>
            <a:pPr algn="ctr">
              <a:defRPr/>
            </a:pPr>
            <a:r>
              <a:rPr sz="2800"/>
              <a:t>Какими не должны быть вопросы для эвристической беседы?</a:t>
            </a:r>
            <a:endParaRPr sz="2800"/>
          </a:p>
        </p:txBody>
      </p:sp>
      <p:sp>
        <p:nvSpPr>
          <p:cNvPr id="1430376409" name="Текст 2"/>
          <p:cNvSpPr>
            <a:spLocks noGrp="1"/>
          </p:cNvSpPr>
          <p:nvPr>
            <p:ph type="body" idx="1"/>
          </p:nvPr>
        </p:nvSpPr>
        <p:spPr bwMode="auto">
          <a:xfrm>
            <a:off x="963083" y="2060847"/>
            <a:ext cx="10363199" cy="3816425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3200">
                <a:solidFill>
                  <a:srgbClr val="60363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438080" indent="-438080">
              <a:buClr>
                <a:schemeClr val="accent1"/>
              </a:buClr>
              <a:buFont typeface="Arial"/>
              <a:buChar char="•"/>
              <a:defRPr/>
            </a:pPr>
            <a:r>
              <a:rPr>
                <a:solidFill>
                  <a:schemeClr val="bg1">
                    <a:lumMod val="85000"/>
                    <a:lumOff val="15000"/>
                  </a:schemeClr>
                </a:solidFill>
              </a:rPr>
              <a:t>Ответ на которые очевиден и однозначен;</a:t>
            </a:r>
            <a:endParaRPr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438080" indent="-438080">
              <a:buClr>
                <a:schemeClr val="accent1"/>
              </a:buClr>
              <a:buFont typeface="Arial"/>
              <a:buChar char="•"/>
              <a:defRPr/>
            </a:pPr>
            <a:r>
              <a:rPr>
                <a:solidFill>
                  <a:schemeClr val="bg1">
                    <a:lumMod val="85000"/>
                    <a:lumOff val="15000"/>
                  </a:schemeClr>
                </a:solidFill>
              </a:rPr>
              <a:t>Риторическими;</a:t>
            </a:r>
            <a:endParaRPr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438080" indent="-438080">
              <a:buClr>
                <a:schemeClr val="accent1"/>
              </a:buClr>
              <a:buFont typeface="Arial"/>
              <a:buChar char="•"/>
              <a:defRPr/>
            </a:pPr>
            <a:r>
              <a:rPr>
                <a:solidFill>
                  <a:schemeClr val="bg1">
                    <a:lumMod val="85000"/>
                    <a:lumOff val="15000"/>
                  </a:schemeClr>
                </a:solidFill>
              </a:rPr>
              <a:t>Содержащими частицу «ли», подразумевающими правильный вариант ответа;</a:t>
            </a:r>
            <a:endParaRPr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438080" indent="-438080">
              <a:buClr>
                <a:schemeClr val="accent1"/>
              </a:buClr>
              <a:buFont typeface="Arial"/>
              <a:buChar char="•"/>
              <a:defRPr/>
            </a:pPr>
            <a:r>
              <a:rPr>
                <a:solidFill>
                  <a:schemeClr val="bg1">
                    <a:lumMod val="85000"/>
                    <a:lumOff val="15000"/>
                  </a:schemeClr>
                </a:solidFill>
              </a:rPr>
              <a:t>Направленными только на перечисление/описание</a:t>
            </a:r>
            <a:r>
              <a:rPr lang="ru-RU">
                <a:solidFill>
                  <a:schemeClr val="bg1">
                    <a:lumMod val="85000"/>
                    <a:lumOff val="15000"/>
                  </a:schemeClr>
                </a:solidFill>
              </a:rPr>
              <a:t> чего-либо.</a:t>
            </a:r>
            <a:endParaRPr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81859248" name="Заголовок 1"/>
          <p:cNvSpPr>
            <a:spLocks noGrp="1"/>
          </p:cNvSpPr>
          <p:nvPr>
            <p:ph type="title"/>
          </p:nvPr>
        </p:nvSpPr>
        <p:spPr bwMode="auto">
          <a:xfrm>
            <a:off x="914400" y="998154"/>
            <a:ext cx="10363199" cy="1008111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90000" lnSpcReduction="2000"/>
          </a:bodyPr>
          <a:lstStyle>
            <a:lvl1pPr algn="l">
              <a:defRPr sz="4000" b="1" cap="all"/>
            </a:lvl1pPr>
          </a:lstStyle>
          <a:p>
            <a:pPr algn="ctr">
              <a:defRPr/>
            </a:pPr>
            <a:r>
              <a:rPr lang="ru-RU" sz="3600" b="1" i="0" u="none" strike="noStrike" cap="all" spc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Arial"/>
              </a:rPr>
              <a:t>Какими должны быть вопросы для эвристической беседы?</a:t>
            </a:r>
            <a:endParaRPr sz="4000"/>
          </a:p>
          <a:p>
            <a:pPr>
              <a:defRPr/>
            </a:pPr>
            <a:endParaRPr/>
          </a:p>
        </p:txBody>
      </p:sp>
      <p:sp>
        <p:nvSpPr>
          <p:cNvPr id="898525727" name="Текст 2"/>
          <p:cNvSpPr>
            <a:spLocks noGrp="1"/>
          </p:cNvSpPr>
          <p:nvPr>
            <p:ph type="body" idx="1"/>
          </p:nvPr>
        </p:nvSpPr>
        <p:spPr bwMode="auto">
          <a:xfrm>
            <a:off x="963083" y="2060847"/>
            <a:ext cx="10363199" cy="3816425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3200">
                <a:solidFill>
                  <a:srgbClr val="60363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438080" indent="-438080">
              <a:buClr>
                <a:schemeClr val="accent1"/>
              </a:buClr>
              <a:buFont typeface="Arial"/>
              <a:buChar char="•"/>
              <a:defRPr/>
            </a:pPr>
            <a:endParaRPr sz="4300"/>
          </a:p>
          <a:p>
            <a:pPr marL="438080" indent="-438080">
              <a:buClr>
                <a:schemeClr val="accent1"/>
              </a:buClr>
              <a:buFont typeface="Arial"/>
              <a:buChar char="•"/>
              <a:defRPr/>
            </a:pPr>
            <a:r>
              <a:rPr sz="4300">
                <a:solidFill>
                  <a:schemeClr val="bg1">
                    <a:lumMod val="85000"/>
                    <a:lumOff val="15000"/>
                  </a:schemeClr>
                </a:solidFill>
              </a:rPr>
              <a:t>Противоречивыми и неоднозначными;</a:t>
            </a:r>
            <a:endParaRPr sz="430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438080" indent="-438080">
              <a:buClr>
                <a:schemeClr val="accent1"/>
              </a:buClr>
              <a:buFont typeface="Arial"/>
              <a:buChar char="•"/>
              <a:defRPr/>
            </a:pPr>
            <a:r>
              <a:rPr sz="4300">
                <a:solidFill>
                  <a:schemeClr val="bg1">
                    <a:lumMod val="85000"/>
                    <a:lumOff val="15000"/>
                  </a:schemeClr>
                </a:solidFill>
              </a:rPr>
              <a:t>Провокационными;</a:t>
            </a:r>
            <a:endParaRPr sz="430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438080" indent="-438080">
              <a:buClr>
                <a:schemeClr val="accent1"/>
              </a:buClr>
              <a:buFont typeface="Arial"/>
              <a:buChar char="•"/>
              <a:defRPr/>
            </a:pPr>
            <a:r>
              <a:rPr sz="4300">
                <a:solidFill>
                  <a:schemeClr val="bg1">
                    <a:lumMod val="85000"/>
                    <a:lumOff val="15000"/>
                  </a:schemeClr>
                </a:solidFill>
              </a:rPr>
              <a:t>Проблемными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jpg"/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Classic">
  <a:themeElements>
    <a:clrScheme name="Classic">
      <a:dk1>
        <a:sysClr val="windowText" lastClr="000000"/>
      </a:dk1>
      <a:lt1>
        <a:srgbClr val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Классическая">
      <a:majorFont>
        <a:latin typeface="Arial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blipFill>
          <a:blip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ONLYOFFICE/7.3.0.184</Application>
  <DocSecurity>0</DocSecurity>
  <PresentationFormat>Widescreen</PresentationFormat>
  <Paragraphs>0</Paragraphs>
  <Slides>5</Slides>
  <Notes>5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Theme 1</vt:lpstr>
      <vt:lpstr>Slide 1</vt:lpstr>
      <vt:lpstr>Slide 2</vt:lpstr>
      <vt:lpstr>Slide 3</vt:lpstr>
      <vt:lpstr>Slide 4</vt:lpstr>
      <vt:lpstr>Slide 5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/>
  <cp:revision>6</cp:revision>
  <dcterms:created xsi:type="dcterms:W3CDTF">2012-12-03T06:56:55Z</dcterms:created>
  <dcterms:modified xsi:type="dcterms:W3CDTF">2023-03-27T16:33:10Z</dcterms:modified>
  <cp:category/>
  <cp:contentStatus/>
  <cp:version/>
</cp:coreProperties>
</file>