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67" r:id="rId9"/>
    <p:sldId id="285" r:id="rId10"/>
    <p:sldId id="286" r:id="rId11"/>
    <p:sldId id="270" r:id="rId12"/>
    <p:sldId id="287" r:id="rId13"/>
    <p:sldId id="273" r:id="rId14"/>
    <p:sldId id="288" r:id="rId15"/>
    <p:sldId id="289" r:id="rId16"/>
    <p:sldId id="29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D6D8-F97D-45C7-8915-C00F356A255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9A5D-8357-4F7A-9C7A-E11DD66D0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539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D6D8-F97D-45C7-8915-C00F356A255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9A5D-8357-4F7A-9C7A-E11DD66D0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23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D6D8-F97D-45C7-8915-C00F356A255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9A5D-8357-4F7A-9C7A-E11DD66D0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12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D6D8-F97D-45C7-8915-C00F356A255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9A5D-8357-4F7A-9C7A-E11DD66D0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17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D6D8-F97D-45C7-8915-C00F356A255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9A5D-8357-4F7A-9C7A-E11DD66D0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30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D6D8-F97D-45C7-8915-C00F356A255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9A5D-8357-4F7A-9C7A-E11DD66D0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65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D6D8-F97D-45C7-8915-C00F356A255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9A5D-8357-4F7A-9C7A-E11DD66D0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1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D6D8-F97D-45C7-8915-C00F356A255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9A5D-8357-4F7A-9C7A-E11DD66D0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40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D6D8-F97D-45C7-8915-C00F356A255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9A5D-8357-4F7A-9C7A-E11DD66D0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69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D6D8-F97D-45C7-8915-C00F356A255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9A5D-8357-4F7A-9C7A-E11DD66D0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83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D6D8-F97D-45C7-8915-C00F356A255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9A5D-8357-4F7A-9C7A-E11DD66D0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31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ED6D8-F97D-45C7-8915-C00F356A255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79A5D-8357-4F7A-9C7A-E11DD66D0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18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7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31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изображение_2021-10-27_125452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564" y="347728"/>
            <a:ext cx="10434667" cy="619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584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67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изображение_2021-11-10_1018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686" y="321971"/>
            <a:ext cx="10474800" cy="619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927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24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51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97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40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51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68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47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99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17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97823A-4F3C-48C1-B0F1-198D0F02D8CB}"/>
              </a:ext>
            </a:extLst>
          </p:cNvPr>
          <p:cNvSpPr txBox="1">
            <a:spLocks/>
          </p:cNvSpPr>
          <p:nvPr/>
        </p:nvSpPr>
        <p:spPr>
          <a:xfrm>
            <a:off x="1504680" y="257578"/>
            <a:ext cx="918263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Позиции классного руководителя во взаимодействии с родителями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34393" y="1881296"/>
            <a:ext cx="5916152" cy="33133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«моя хата с краю»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«я научу вас как жить»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«чего изволите?»</a:t>
            </a:r>
          </a:p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«не выносить сор из избы» или «а на нашей фабричке ни одной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забастовочки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4" name="Picture 4" descr="https://static8.depositphotos.com/1005990/808/i/450/depositphotos_8086145-stock-photo-social-media-3d-talk-spe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635" y="1881296"/>
            <a:ext cx="2796735" cy="26802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6242" y="4821018"/>
            <a:ext cx="73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Конструктивная позиция: взрослые партнерские отношения на равных, с учетом разделения обязанностей</a:t>
            </a:r>
          </a:p>
        </p:txBody>
      </p:sp>
      <p:pic>
        <p:nvPicPr>
          <p:cNvPr id="6" name="Picture 2" descr="https://metodsistema.ru/wp-content/uploads/2021/10/logo-1-1024x4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8528" y="6342518"/>
            <a:ext cx="1086249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224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8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54</Words>
  <Application>Microsoft Office PowerPoint</Application>
  <PresentationFormat>Широкоэкранный</PresentationFormat>
  <Paragraphs>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классного руководителя по реализации программы воспитания</dc:title>
  <dc:creator>ДНВ</dc:creator>
  <cp:lastModifiedBy>ДНВ</cp:lastModifiedBy>
  <cp:revision>25</cp:revision>
  <dcterms:created xsi:type="dcterms:W3CDTF">2022-03-22T11:46:10Z</dcterms:created>
  <dcterms:modified xsi:type="dcterms:W3CDTF">2022-03-23T09:35:12Z</dcterms:modified>
</cp:coreProperties>
</file>