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Georgia" pitchFamily="18" charset="0"/>
              </a:rPr>
              <a:t>муниципальное автономное дошкольное образовательное учреждение города Калининграда центр развития ребенка - детский сад № 94</a:t>
            </a:r>
            <a:r>
              <a:rPr lang="ru-RU" sz="2000" b="1" dirty="0" smtClean="0">
                <a:latin typeface="Georgia" pitchFamily="18" charset="0"/>
              </a:rPr>
              <a:t/>
            </a:r>
            <a:br>
              <a:rPr lang="ru-RU" sz="2000" b="1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Georgia" pitchFamily="18" charset="0"/>
              </a:rPr>
              <a:t>Обучающий семинар</a:t>
            </a:r>
          </a:p>
          <a:p>
            <a:pPr algn="ctr">
              <a:buNone/>
            </a:pPr>
            <a:r>
              <a:rPr lang="ru-RU" sz="4000" b="1" u="sng" dirty="0" smtClean="0">
                <a:latin typeface="Georgia" pitchFamily="18" charset="0"/>
              </a:rPr>
              <a:t>«Ценности и смыслы этико-эстетического направления на примере событийных этапов подготовки и празднования Покрова Пресвятой Богородицы»</a:t>
            </a:r>
            <a:endParaRPr lang="ru-RU" sz="4000" b="1" u="sng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4000" b="1" u="sng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Georgia" pitchFamily="18" charset="0"/>
              </a:rPr>
              <a:t>г. Калининград</a:t>
            </a:r>
          </a:p>
          <a:p>
            <a:pPr algn="ctr">
              <a:buNone/>
            </a:pPr>
            <a:r>
              <a:rPr lang="ru-RU" sz="1400" b="1" dirty="0" smtClean="0">
                <a:latin typeface="Georgia" pitchFamily="18" charset="0"/>
              </a:rPr>
              <a:t>2021 г</a:t>
            </a:r>
            <a:r>
              <a:rPr lang="ru-RU" sz="1400" b="1" dirty="0" smtClean="0">
                <a:latin typeface="Georgia" pitchFamily="18" charset="0"/>
              </a:rPr>
              <a:t>.</a:t>
            </a:r>
            <a:endParaRPr lang="ru-RU" sz="1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5"/>
            <a:ext cx="8458200" cy="4951042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412776"/>
            <a:ext cx="8458200" cy="53285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u="sng" dirty="0" smtClean="0">
                <a:latin typeface="Georgia" pitchFamily="18" charset="0"/>
              </a:rPr>
              <a:t>Детская общность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Дальнейшее погружение в русскую народную культуру и православную веру.</a:t>
            </a:r>
          </a:p>
          <a:p>
            <a:pPr marL="457200" indent="-457200" algn="just">
              <a:buFont typeface="Wingdings 2"/>
              <a:buAutoNum type="arabicPeriod"/>
            </a:pPr>
            <a:r>
              <a:rPr lang="ru-RU" dirty="0" smtClean="0">
                <a:latin typeface="Georgia" pitchFamily="18" charset="0"/>
              </a:rPr>
              <a:t>Знакомство с православной иконографией Пресвятой </a:t>
            </a:r>
            <a:r>
              <a:rPr lang="ru-RU" dirty="0" smtClean="0">
                <a:latin typeface="Georgia" pitchFamily="18" charset="0"/>
              </a:rPr>
              <a:t>Богородицы.</a:t>
            </a:r>
          </a:p>
          <a:p>
            <a:pPr marL="457200" indent="-457200" algn="just">
              <a:buFont typeface="Wingdings 2"/>
              <a:buAutoNum type="arabicPeriod"/>
            </a:pPr>
            <a:r>
              <a:rPr lang="ru-RU" dirty="0" smtClean="0">
                <a:latin typeface="Georgia" pitchFamily="18" charset="0"/>
              </a:rPr>
              <a:t>Понимание ценностей и смыслов праздника </a:t>
            </a:r>
            <a:r>
              <a:rPr lang="ru-RU" dirty="0" smtClean="0">
                <a:latin typeface="Georgia" pitchFamily="18" charset="0"/>
              </a:rPr>
              <a:t>«Покрова Пресвятой Богородицы</a:t>
            </a:r>
            <a:r>
              <a:rPr lang="ru-RU" dirty="0" smtClean="0">
                <a:latin typeface="Georgia" pitchFamily="18" charset="0"/>
              </a:rPr>
              <a:t>».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Чувственный опыт проживания этапов праздника.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Осознание важности личного вклада в доброе общее дело и, как следствие, помощь тем, кто больше всего в этом нуждается.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Радость от присутствия и участия родных в событии детского сада.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Реализация творческих способностей на основе полученных впечатлений.</a:t>
            </a:r>
          </a:p>
          <a:p>
            <a:pPr marL="457200" indent="-457200" algn="ctr">
              <a:buAutoNum type="arabicPeriod"/>
            </a:pPr>
            <a:endParaRPr lang="ru-RU" b="1" dirty="0" smtClean="0"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endParaRPr lang="ru-RU" b="1" dirty="0" smtClean="0"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5"/>
            <a:ext cx="8458200" cy="4951042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547260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latin typeface="Georgia" pitchFamily="18" charset="0"/>
              </a:rPr>
              <a:t>Профессионально-родительская общность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Восторг от увиденных искренних эмоций детей.</a:t>
            </a:r>
          </a:p>
          <a:p>
            <a:pPr marL="457200" indent="-457200" algn="just">
              <a:buFont typeface="Wingdings 2"/>
              <a:buAutoNum type="arabicPeriod"/>
            </a:pPr>
            <a:r>
              <a:rPr lang="ru-RU" dirty="0" smtClean="0">
                <a:latin typeface="Georgia" pitchFamily="18" charset="0"/>
              </a:rPr>
              <a:t>Появление возможности войти в традицию и освоить ее.</a:t>
            </a:r>
          </a:p>
          <a:p>
            <a:pPr marL="457200" indent="-457200" algn="just">
              <a:buFont typeface="Wingdings 2"/>
              <a:buAutoNum type="arabicPeriod"/>
            </a:pPr>
            <a:r>
              <a:rPr lang="ru-RU" dirty="0" smtClean="0">
                <a:latin typeface="Georgia" pitchFamily="18" charset="0"/>
              </a:rPr>
              <a:t>Понимание ценностей и смыслов праздника «Покрова Пресвятой Богородицы».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Осознание важности личного вклада (в том числе материального) в доброе общее дело.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Georgia" pitchFamily="18" charset="0"/>
              </a:rPr>
              <a:t>Эмоциональное сближение, углубление доверительных отношений.</a:t>
            </a:r>
          </a:p>
          <a:p>
            <a:pPr marL="457200" indent="-457200" algn="ctr">
              <a:buAutoNum type="arabicPeriod"/>
            </a:pPr>
            <a:endParaRPr lang="ru-RU" b="1" dirty="0" smtClean="0"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endParaRPr lang="ru-RU" b="1" dirty="0" smtClean="0"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167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муниципальное автономное дошкольное образовательное учреждение города Калининграда центр развития ребенка - детский сад № 94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Wizard</dc:creator>
  <cp:lastModifiedBy>Wizard</cp:lastModifiedBy>
  <cp:revision>9</cp:revision>
  <dcterms:created xsi:type="dcterms:W3CDTF">2021-10-26T08:32:43Z</dcterms:created>
  <dcterms:modified xsi:type="dcterms:W3CDTF">2021-10-26T09:20:43Z</dcterms:modified>
</cp:coreProperties>
</file>