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1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4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1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7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8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9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4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2D3E-428E-4C7F-9B39-81433A30F5B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20FA-6DC2-40D5-BB8B-64C1388F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052512"/>
            <a:ext cx="5715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8" y="969947"/>
            <a:ext cx="484898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7" y="1120595"/>
            <a:ext cx="3786448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55" y="1056269"/>
            <a:ext cx="3705263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2020-09-29T08:54:28Z</dcterms:created>
  <dcterms:modified xsi:type="dcterms:W3CDTF">2020-09-29T09:16:28Z</dcterms:modified>
</cp:coreProperties>
</file>